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aret" charset="1" panose="00000000000000000000"/>
      <p:regular r:id="rId16"/>
    </p:embeddedFont>
    <p:embeddedFont>
      <p:font typeface="Garet Bold" charset="1" panose="00000000000000000000"/>
      <p:regular r:id="rId17"/>
    </p:embeddedFont>
    <p:embeddedFont>
      <p:font typeface="Telegraf Bold" charset="1" panose="00000800000000000000"/>
      <p:regular r:id="rId18"/>
    </p:embeddedFont>
    <p:embeddedFont>
      <p:font typeface="Telegraf" charset="1" panose="00000500000000000000"/>
      <p:regular r:id="rId19"/>
    </p:embeddedFont>
    <p:embeddedFont>
      <p:font typeface="Bryndan Write" charset="1" panose="02000503000000000000"/>
      <p:regular r:id="rId20"/>
    </p:embeddedFont>
    <p:embeddedFont>
      <p:font typeface="Telegraf Ultra-Bold" charset="1" panose="000009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jpe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-8700837" y="285459"/>
            <a:ext cx="17742538" cy="8907185"/>
          </a:xfrm>
          <a:custGeom>
            <a:avLst/>
            <a:gdLst/>
            <a:ahLst/>
            <a:cxnLst/>
            <a:rect r="r" b="b" t="t" l="l"/>
            <a:pathLst>
              <a:path h="8907185" w="17742538">
                <a:moveTo>
                  <a:pt x="17742538" y="8907185"/>
                </a:moveTo>
                <a:lnTo>
                  <a:pt x="0" y="8907185"/>
                </a:lnTo>
                <a:lnTo>
                  <a:pt x="0" y="0"/>
                </a:lnTo>
                <a:lnTo>
                  <a:pt x="17742538" y="0"/>
                </a:lnTo>
                <a:lnTo>
                  <a:pt x="17742538" y="8907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23947" y="9111262"/>
            <a:ext cx="816303" cy="204076"/>
          </a:xfrm>
          <a:custGeom>
            <a:avLst/>
            <a:gdLst/>
            <a:ahLst/>
            <a:cxnLst/>
            <a:rect r="r" b="b" t="t" l="l"/>
            <a:pathLst>
              <a:path h="204076" w="816303">
                <a:moveTo>
                  <a:pt x="0" y="0"/>
                </a:moveTo>
                <a:lnTo>
                  <a:pt x="816303" y="0"/>
                </a:lnTo>
                <a:lnTo>
                  <a:pt x="816303" y="204075"/>
                </a:lnTo>
                <a:lnTo>
                  <a:pt x="0" y="204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12059" y="1586304"/>
            <a:ext cx="14418141" cy="7524958"/>
          </a:xfrm>
          <a:custGeom>
            <a:avLst/>
            <a:gdLst/>
            <a:ahLst/>
            <a:cxnLst/>
            <a:rect r="r" b="b" t="t" l="l"/>
            <a:pathLst>
              <a:path h="7524958" w="14418141">
                <a:moveTo>
                  <a:pt x="0" y="0"/>
                </a:moveTo>
                <a:lnTo>
                  <a:pt x="14418141" y="0"/>
                </a:lnTo>
                <a:lnTo>
                  <a:pt x="14418141" y="7524958"/>
                </a:lnTo>
                <a:lnTo>
                  <a:pt x="0" y="7524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7000"/>
            </a:blip>
            <a:stretch>
              <a:fillRect l="-12549" t="-26719" r="0" b="-15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212059" y="1586304"/>
            <a:ext cx="13863882" cy="6964159"/>
            <a:chOff x="0" y="0"/>
            <a:chExt cx="3651393" cy="18341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51393" cy="1834182"/>
            </a:xfrm>
            <a:custGeom>
              <a:avLst/>
              <a:gdLst/>
              <a:ahLst/>
              <a:cxnLst/>
              <a:rect r="r" b="b" t="t" l="l"/>
              <a:pathLst>
                <a:path h="1834182" w="3651393">
                  <a:moveTo>
                    <a:pt x="0" y="0"/>
                  </a:moveTo>
                  <a:lnTo>
                    <a:pt x="3651393" y="0"/>
                  </a:lnTo>
                  <a:lnTo>
                    <a:pt x="3651393" y="1834182"/>
                  </a:lnTo>
                  <a:lnTo>
                    <a:pt x="0" y="1834182"/>
                  </a:lnTo>
                  <a:close/>
                </a:path>
              </a:pathLst>
            </a:custGeom>
            <a:solidFill>
              <a:srgbClr val="BA1B1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651393" cy="187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76564" y="1586304"/>
            <a:ext cx="6025878" cy="3012939"/>
          </a:xfrm>
          <a:custGeom>
            <a:avLst/>
            <a:gdLst/>
            <a:ahLst/>
            <a:cxnLst/>
            <a:rect r="r" b="b" t="t" l="l"/>
            <a:pathLst>
              <a:path h="3012939" w="6025878">
                <a:moveTo>
                  <a:pt x="0" y="0"/>
                </a:moveTo>
                <a:lnTo>
                  <a:pt x="6025879" y="0"/>
                </a:lnTo>
                <a:lnTo>
                  <a:pt x="6025879" y="3012939"/>
                </a:lnTo>
                <a:lnTo>
                  <a:pt x="0" y="30129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2702366" y="6857290"/>
            <a:ext cx="3400077" cy="1700039"/>
          </a:xfrm>
          <a:custGeom>
            <a:avLst/>
            <a:gdLst/>
            <a:ahLst/>
            <a:cxnLst/>
            <a:rect r="r" b="b" t="t" l="l"/>
            <a:pathLst>
              <a:path h="1700039" w="3400077">
                <a:moveTo>
                  <a:pt x="0" y="0"/>
                </a:moveTo>
                <a:lnTo>
                  <a:pt x="3400077" y="0"/>
                </a:lnTo>
                <a:lnTo>
                  <a:pt x="3400077" y="1700038"/>
                </a:lnTo>
                <a:lnTo>
                  <a:pt x="0" y="17000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15497" y="3182034"/>
            <a:ext cx="7962972" cy="221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02"/>
              </a:lnSpc>
            </a:pPr>
            <a:r>
              <a:rPr lang="en-US" sz="129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15497" y="4643955"/>
            <a:ext cx="11192032" cy="221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02"/>
              </a:lnSpc>
            </a:pPr>
            <a:r>
              <a:rPr lang="en-US" sz="1293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DESK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1508492" y="4899492"/>
            <a:ext cx="5309893" cy="48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8"/>
              </a:lnSpc>
            </a:pPr>
            <a:r>
              <a:rPr lang="en-US" sz="3146" spc="2111">
                <a:solidFill>
                  <a:srgbClr val="F6F6E9"/>
                </a:solidFill>
                <a:latin typeface="Garet"/>
                <a:ea typeface="Garet"/>
                <a:cs typeface="Garet"/>
                <a:sym typeface="Garet"/>
              </a:rPr>
              <a:t>2025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151238" y="7041730"/>
            <a:ext cx="0" cy="153230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141713" y="1712966"/>
            <a:ext cx="0" cy="153230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4260" y="636364"/>
            <a:ext cx="17978745" cy="9847744"/>
          </a:xfrm>
          <a:custGeom>
            <a:avLst/>
            <a:gdLst/>
            <a:ahLst/>
            <a:cxnLst/>
            <a:rect r="r" b="b" t="t" l="l"/>
            <a:pathLst>
              <a:path h="9847744" w="17978745">
                <a:moveTo>
                  <a:pt x="0" y="0"/>
                </a:moveTo>
                <a:lnTo>
                  <a:pt x="17978744" y="0"/>
                </a:lnTo>
                <a:lnTo>
                  <a:pt x="17978744" y="9847744"/>
                </a:lnTo>
                <a:lnTo>
                  <a:pt x="0" y="9847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501" b="-23568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847459"/>
            <a:ext cx="3086100" cy="3439541"/>
            <a:chOff x="0" y="0"/>
            <a:chExt cx="812800" cy="905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905887"/>
            </a:xfrm>
            <a:custGeom>
              <a:avLst/>
              <a:gdLst/>
              <a:ahLst/>
              <a:cxnLst/>
              <a:rect r="r" b="b" t="t" l="l"/>
              <a:pathLst>
                <a:path h="90588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05887"/>
                  </a:lnTo>
                  <a:lnTo>
                    <a:pt x="0" y="905887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943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4075" y="7178353"/>
            <a:ext cx="2455349" cy="3066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5"/>
              </a:lnSpc>
            </a:pPr>
            <a:r>
              <a:rPr lang="en-US" sz="4849" spc="-29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Tomate tu cafecito vistes</a:t>
            </a:r>
          </a:p>
        </p:txBody>
      </p:sp>
      <p:sp>
        <p:nvSpPr>
          <p:cNvPr name="AutoShape 7" id="7"/>
          <p:cNvSpPr/>
          <p:nvPr/>
        </p:nvSpPr>
        <p:spPr>
          <a:xfrm>
            <a:off x="2280555" y="9752671"/>
            <a:ext cx="58239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true" flipV="false" rot="0">
            <a:off x="714260" y="543623"/>
            <a:ext cx="13396967" cy="10033227"/>
          </a:xfrm>
          <a:custGeom>
            <a:avLst/>
            <a:gdLst/>
            <a:ahLst/>
            <a:cxnLst/>
            <a:rect r="r" b="b" t="t" l="l"/>
            <a:pathLst>
              <a:path h="10033227" w="13396967">
                <a:moveTo>
                  <a:pt x="13396967" y="0"/>
                </a:moveTo>
                <a:lnTo>
                  <a:pt x="0" y="0"/>
                </a:lnTo>
                <a:lnTo>
                  <a:pt x="0" y="10033227"/>
                </a:lnTo>
                <a:lnTo>
                  <a:pt x="13396967" y="10033227"/>
                </a:lnTo>
                <a:lnTo>
                  <a:pt x="1339696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27056" y="598264"/>
            <a:ext cx="8709852" cy="192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84"/>
              </a:lnSpc>
            </a:pPr>
            <a:r>
              <a:rPr lang="en-US" sz="12426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Preguntas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76446" y="-797048"/>
            <a:ext cx="5201001" cy="2600501"/>
          </a:xfrm>
          <a:custGeom>
            <a:avLst/>
            <a:gdLst/>
            <a:ahLst/>
            <a:cxnLst/>
            <a:rect r="r" b="b" t="t" l="l"/>
            <a:pathLst>
              <a:path h="2600501" w="5201001">
                <a:moveTo>
                  <a:pt x="0" y="0"/>
                </a:moveTo>
                <a:lnTo>
                  <a:pt x="5201002" y="0"/>
                </a:lnTo>
                <a:lnTo>
                  <a:pt x="5201002" y="2600501"/>
                </a:lnTo>
                <a:lnTo>
                  <a:pt x="0" y="2600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576446" y="1803453"/>
            <a:ext cx="5201001" cy="2600501"/>
          </a:xfrm>
          <a:custGeom>
            <a:avLst/>
            <a:gdLst/>
            <a:ahLst/>
            <a:cxnLst/>
            <a:rect r="r" b="b" t="t" l="l"/>
            <a:pathLst>
              <a:path h="2600501" w="5201001">
                <a:moveTo>
                  <a:pt x="0" y="2600501"/>
                </a:moveTo>
                <a:lnTo>
                  <a:pt x="5201002" y="2600501"/>
                </a:lnTo>
                <a:lnTo>
                  <a:pt x="5201002" y="0"/>
                </a:lnTo>
                <a:lnTo>
                  <a:pt x="0" y="0"/>
                </a:lnTo>
                <a:lnTo>
                  <a:pt x="0" y="26005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76446" y="4395733"/>
            <a:ext cx="5201001" cy="2600501"/>
          </a:xfrm>
          <a:custGeom>
            <a:avLst/>
            <a:gdLst/>
            <a:ahLst/>
            <a:cxnLst/>
            <a:rect r="r" b="b" t="t" l="l"/>
            <a:pathLst>
              <a:path h="2600501" w="5201001">
                <a:moveTo>
                  <a:pt x="0" y="0"/>
                </a:moveTo>
                <a:lnTo>
                  <a:pt x="5201002" y="0"/>
                </a:lnTo>
                <a:lnTo>
                  <a:pt x="5201002" y="2600500"/>
                </a:lnTo>
                <a:lnTo>
                  <a:pt x="0" y="260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07646" y="5106654"/>
            <a:ext cx="16364246" cy="3563518"/>
            <a:chOff x="0" y="0"/>
            <a:chExt cx="4309925" cy="9385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09925" cy="938540"/>
            </a:xfrm>
            <a:custGeom>
              <a:avLst/>
              <a:gdLst/>
              <a:ahLst/>
              <a:cxnLst/>
              <a:rect r="r" b="b" t="t" l="l"/>
              <a:pathLst>
                <a:path h="938540" w="4309925">
                  <a:moveTo>
                    <a:pt x="0" y="0"/>
                  </a:moveTo>
                  <a:lnTo>
                    <a:pt x="4309925" y="0"/>
                  </a:lnTo>
                  <a:lnTo>
                    <a:pt x="4309925" y="938540"/>
                  </a:lnTo>
                  <a:lnTo>
                    <a:pt x="0" y="938540"/>
                  </a:lnTo>
                  <a:close/>
                </a:path>
              </a:pathLst>
            </a:custGeom>
            <a:solidFill>
              <a:srgbClr val="F7ACA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09925" cy="976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23754" y="8670172"/>
            <a:ext cx="16364246" cy="926562"/>
            <a:chOff x="0" y="0"/>
            <a:chExt cx="4309925" cy="2440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09925" cy="244033"/>
            </a:xfrm>
            <a:custGeom>
              <a:avLst/>
              <a:gdLst/>
              <a:ahLst/>
              <a:cxnLst/>
              <a:rect r="r" b="b" t="t" l="l"/>
              <a:pathLst>
                <a:path h="244033" w="4309925">
                  <a:moveTo>
                    <a:pt x="0" y="0"/>
                  </a:moveTo>
                  <a:lnTo>
                    <a:pt x="4309925" y="0"/>
                  </a:lnTo>
                  <a:lnTo>
                    <a:pt x="4309925" y="244033"/>
                  </a:lnTo>
                  <a:lnTo>
                    <a:pt x="0" y="244033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309925" cy="282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true" rot="0">
            <a:off x="-2576446" y="6996233"/>
            <a:ext cx="5201001" cy="2600501"/>
          </a:xfrm>
          <a:custGeom>
            <a:avLst/>
            <a:gdLst/>
            <a:ahLst/>
            <a:cxnLst/>
            <a:rect r="r" b="b" t="t" l="l"/>
            <a:pathLst>
              <a:path h="2600501" w="5201001">
                <a:moveTo>
                  <a:pt x="0" y="2600501"/>
                </a:moveTo>
                <a:lnTo>
                  <a:pt x="5201002" y="2600501"/>
                </a:lnTo>
                <a:lnTo>
                  <a:pt x="5201002" y="0"/>
                </a:lnTo>
                <a:lnTo>
                  <a:pt x="0" y="0"/>
                </a:lnTo>
                <a:lnTo>
                  <a:pt x="0" y="26005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661309" y="4150363"/>
            <a:ext cx="2938980" cy="3254237"/>
            <a:chOff x="0" y="0"/>
            <a:chExt cx="774052" cy="8570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4052" cy="857083"/>
            </a:xfrm>
            <a:custGeom>
              <a:avLst/>
              <a:gdLst/>
              <a:ahLst/>
              <a:cxnLst/>
              <a:rect r="r" b="b" t="t" l="l"/>
              <a:pathLst>
                <a:path h="857083" w="774052">
                  <a:moveTo>
                    <a:pt x="0" y="0"/>
                  </a:moveTo>
                  <a:lnTo>
                    <a:pt x="774052" y="0"/>
                  </a:lnTo>
                  <a:lnTo>
                    <a:pt x="774052" y="857083"/>
                  </a:lnTo>
                  <a:lnTo>
                    <a:pt x="0" y="857083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4052" cy="895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90814" y="4150363"/>
            <a:ext cx="2938980" cy="3254237"/>
            <a:chOff x="0" y="0"/>
            <a:chExt cx="774052" cy="8570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4052" cy="857083"/>
            </a:xfrm>
            <a:custGeom>
              <a:avLst/>
              <a:gdLst/>
              <a:ahLst/>
              <a:cxnLst/>
              <a:rect r="r" b="b" t="t" l="l"/>
              <a:pathLst>
                <a:path h="857083" w="774052">
                  <a:moveTo>
                    <a:pt x="0" y="0"/>
                  </a:moveTo>
                  <a:lnTo>
                    <a:pt x="774052" y="0"/>
                  </a:lnTo>
                  <a:lnTo>
                    <a:pt x="774052" y="857083"/>
                  </a:lnTo>
                  <a:lnTo>
                    <a:pt x="0" y="857083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74052" cy="895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320320" y="4150363"/>
            <a:ext cx="2938980" cy="3254237"/>
            <a:chOff x="0" y="0"/>
            <a:chExt cx="774052" cy="8570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74052" cy="857083"/>
            </a:xfrm>
            <a:custGeom>
              <a:avLst/>
              <a:gdLst/>
              <a:ahLst/>
              <a:cxnLst/>
              <a:rect r="r" b="b" t="t" l="l"/>
              <a:pathLst>
                <a:path h="857083" w="774052">
                  <a:moveTo>
                    <a:pt x="0" y="0"/>
                  </a:moveTo>
                  <a:lnTo>
                    <a:pt x="774052" y="0"/>
                  </a:lnTo>
                  <a:lnTo>
                    <a:pt x="774052" y="857083"/>
                  </a:lnTo>
                  <a:lnTo>
                    <a:pt x="0" y="857083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74052" cy="895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837532" y="4307036"/>
            <a:ext cx="2589784" cy="2054590"/>
            <a:chOff x="0" y="0"/>
            <a:chExt cx="867374" cy="6881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7374" cy="688126"/>
            </a:xfrm>
            <a:custGeom>
              <a:avLst/>
              <a:gdLst/>
              <a:ahLst/>
              <a:cxnLst/>
              <a:rect r="r" b="b" t="t" l="l"/>
              <a:pathLst>
                <a:path h="688126" w="867374">
                  <a:moveTo>
                    <a:pt x="0" y="0"/>
                  </a:moveTo>
                  <a:lnTo>
                    <a:pt x="867374" y="0"/>
                  </a:lnTo>
                  <a:lnTo>
                    <a:pt x="867374" y="688126"/>
                  </a:lnTo>
                  <a:lnTo>
                    <a:pt x="0" y="688126"/>
                  </a:lnTo>
                  <a:close/>
                </a:path>
              </a:pathLst>
            </a:custGeom>
            <a:blipFill>
              <a:blip r:embed="rId4"/>
              <a:stretch>
                <a:fillRect l="0" t="-62882" r="0" b="-62882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165413" y="4307036"/>
            <a:ext cx="2589784" cy="2054590"/>
            <a:chOff x="0" y="0"/>
            <a:chExt cx="867374" cy="68812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7374" cy="688126"/>
            </a:xfrm>
            <a:custGeom>
              <a:avLst/>
              <a:gdLst/>
              <a:ahLst/>
              <a:cxnLst/>
              <a:rect r="r" b="b" t="t" l="l"/>
              <a:pathLst>
                <a:path h="688126" w="867374">
                  <a:moveTo>
                    <a:pt x="0" y="0"/>
                  </a:moveTo>
                  <a:lnTo>
                    <a:pt x="867374" y="0"/>
                  </a:lnTo>
                  <a:lnTo>
                    <a:pt x="867374" y="688126"/>
                  </a:lnTo>
                  <a:lnTo>
                    <a:pt x="0" y="688126"/>
                  </a:lnTo>
                  <a:close/>
                </a:path>
              </a:pathLst>
            </a:custGeom>
            <a:blipFill>
              <a:blip r:embed="rId5"/>
              <a:stretch>
                <a:fillRect l="0" t="-61357" r="0" b="-61357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493293" y="4307036"/>
            <a:ext cx="2589784" cy="2054590"/>
            <a:chOff x="0" y="0"/>
            <a:chExt cx="867374" cy="6881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67374" cy="688126"/>
            </a:xfrm>
            <a:custGeom>
              <a:avLst/>
              <a:gdLst/>
              <a:ahLst/>
              <a:cxnLst/>
              <a:rect r="r" b="b" t="t" l="l"/>
              <a:pathLst>
                <a:path h="688126" w="867374">
                  <a:moveTo>
                    <a:pt x="0" y="0"/>
                  </a:moveTo>
                  <a:lnTo>
                    <a:pt x="867374" y="0"/>
                  </a:lnTo>
                  <a:lnTo>
                    <a:pt x="867374" y="688126"/>
                  </a:lnTo>
                  <a:lnTo>
                    <a:pt x="0" y="688126"/>
                  </a:lnTo>
                  <a:close/>
                </a:path>
              </a:pathLst>
            </a:custGeom>
            <a:blipFill>
              <a:blip r:embed="rId6"/>
              <a:stretch>
                <a:fillRect l="0" t="-62882" r="0" b="-62882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422717" y="824624"/>
            <a:ext cx="816303" cy="204076"/>
          </a:xfrm>
          <a:custGeom>
            <a:avLst/>
            <a:gdLst/>
            <a:ahLst/>
            <a:cxnLst/>
            <a:rect r="r" b="b" t="t" l="l"/>
            <a:pathLst>
              <a:path h="204076" w="816303">
                <a:moveTo>
                  <a:pt x="0" y="0"/>
                </a:moveTo>
                <a:lnTo>
                  <a:pt x="816303" y="0"/>
                </a:lnTo>
                <a:lnTo>
                  <a:pt x="816303" y="204076"/>
                </a:lnTo>
                <a:lnTo>
                  <a:pt x="0" y="204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4160354" y="4150363"/>
            <a:ext cx="2938980" cy="3254237"/>
            <a:chOff x="0" y="0"/>
            <a:chExt cx="774052" cy="85708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74052" cy="857083"/>
            </a:xfrm>
            <a:custGeom>
              <a:avLst/>
              <a:gdLst/>
              <a:ahLst/>
              <a:cxnLst/>
              <a:rect r="r" b="b" t="t" l="l"/>
              <a:pathLst>
                <a:path h="857083" w="774052">
                  <a:moveTo>
                    <a:pt x="0" y="0"/>
                  </a:moveTo>
                  <a:lnTo>
                    <a:pt x="774052" y="0"/>
                  </a:lnTo>
                  <a:lnTo>
                    <a:pt x="774052" y="857083"/>
                  </a:lnTo>
                  <a:lnTo>
                    <a:pt x="0" y="857083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774052" cy="895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419074" y="4307036"/>
            <a:ext cx="2421540" cy="2211262"/>
            <a:chOff x="0" y="0"/>
            <a:chExt cx="867374" cy="79205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67374" cy="792055"/>
            </a:xfrm>
            <a:custGeom>
              <a:avLst/>
              <a:gdLst/>
              <a:ahLst/>
              <a:cxnLst/>
              <a:rect r="r" b="b" t="t" l="l"/>
              <a:pathLst>
                <a:path h="792055" w="867374">
                  <a:moveTo>
                    <a:pt x="0" y="0"/>
                  </a:moveTo>
                  <a:lnTo>
                    <a:pt x="867374" y="0"/>
                  </a:lnTo>
                  <a:lnTo>
                    <a:pt x="867374" y="792055"/>
                  </a:lnTo>
                  <a:lnTo>
                    <a:pt x="0" y="792055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39302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4503196" y="1486457"/>
            <a:ext cx="11357863" cy="134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6"/>
              </a:lnSpc>
            </a:pPr>
            <a:r>
              <a:rPr lang="en-US" sz="8728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Integrantes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79471" y="6528192"/>
            <a:ext cx="2102657" cy="28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7"/>
              </a:lnSpc>
            </a:pPr>
            <a:r>
              <a:rPr lang="en-US" b="true" sz="172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AUGUSTO KURTZ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79471" y="6856368"/>
            <a:ext cx="2102657" cy="23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3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Programador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08976" y="6528192"/>
            <a:ext cx="2102657" cy="28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7"/>
              </a:lnSpc>
            </a:pPr>
            <a:r>
              <a:rPr lang="en-US" b="true" sz="172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ANDRES OCHOA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408976" y="6856368"/>
            <a:ext cx="2102657" cy="23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3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Programador Front-End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738481" y="6528192"/>
            <a:ext cx="2102657" cy="28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7"/>
              </a:lnSpc>
            </a:pPr>
            <a:r>
              <a:rPr lang="en-US" b="true" sz="172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THIAGO LÓPEZ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738481" y="6856368"/>
            <a:ext cx="2102657" cy="44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3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Documentador </a:t>
            </a:r>
          </a:p>
          <a:p>
            <a:pPr algn="ctr">
              <a:lnSpc>
                <a:spcPts val="1665"/>
              </a:lnSpc>
            </a:pPr>
            <a:r>
              <a:rPr lang="en-US" sz="13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Presentador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578516" y="6528192"/>
            <a:ext cx="2102657" cy="28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7"/>
              </a:lnSpc>
            </a:pPr>
            <a:r>
              <a:rPr lang="en-US" b="true" sz="172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ROCIO MONZÓN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578516" y="6856368"/>
            <a:ext cx="2102657" cy="44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3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Investigadora</a:t>
            </a:r>
          </a:p>
          <a:p>
            <a:pPr algn="ctr">
              <a:lnSpc>
                <a:spcPts val="1665"/>
              </a:lnSpc>
            </a:pPr>
            <a:r>
              <a:rPr lang="en-US" sz="13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Programadora Back-End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869501" y="3683782"/>
            <a:ext cx="16339341" cy="8202746"/>
          </a:xfrm>
          <a:custGeom>
            <a:avLst/>
            <a:gdLst/>
            <a:ahLst/>
            <a:cxnLst/>
            <a:rect r="r" b="b" t="t" l="l"/>
            <a:pathLst>
              <a:path h="8202746" w="16339341">
                <a:moveTo>
                  <a:pt x="0" y="0"/>
                </a:moveTo>
                <a:lnTo>
                  <a:pt x="16339341" y="0"/>
                </a:lnTo>
                <a:lnTo>
                  <a:pt x="16339341" y="8202746"/>
                </a:lnTo>
                <a:lnTo>
                  <a:pt x="0" y="8202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816303" cy="204076"/>
          </a:xfrm>
          <a:custGeom>
            <a:avLst/>
            <a:gdLst/>
            <a:ahLst/>
            <a:cxnLst/>
            <a:rect r="r" b="b" t="t" l="l"/>
            <a:pathLst>
              <a:path h="204076" w="816303">
                <a:moveTo>
                  <a:pt x="0" y="0"/>
                </a:moveTo>
                <a:lnTo>
                  <a:pt x="816303" y="0"/>
                </a:lnTo>
                <a:lnTo>
                  <a:pt x="816303" y="204076"/>
                </a:lnTo>
                <a:lnTo>
                  <a:pt x="0" y="204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6964024" y="4819483"/>
            <a:ext cx="3971720" cy="1985860"/>
          </a:xfrm>
          <a:custGeom>
            <a:avLst/>
            <a:gdLst/>
            <a:ahLst/>
            <a:cxnLst/>
            <a:rect r="r" b="b" t="t" l="l"/>
            <a:pathLst>
              <a:path h="1985860" w="3971720">
                <a:moveTo>
                  <a:pt x="0" y="1985860"/>
                </a:moveTo>
                <a:lnTo>
                  <a:pt x="3971720" y="1985860"/>
                </a:lnTo>
                <a:lnTo>
                  <a:pt x="3971720" y="0"/>
                </a:lnTo>
                <a:lnTo>
                  <a:pt x="0" y="0"/>
                </a:lnTo>
                <a:lnTo>
                  <a:pt x="0" y="19858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90002" y="5812413"/>
            <a:ext cx="3439540" cy="3439540"/>
          </a:xfrm>
          <a:custGeom>
            <a:avLst/>
            <a:gdLst/>
            <a:ahLst/>
            <a:cxnLst/>
            <a:rect r="r" b="b" t="t" l="l"/>
            <a:pathLst>
              <a:path h="3439540" w="3439540">
                <a:moveTo>
                  <a:pt x="0" y="0"/>
                </a:moveTo>
                <a:lnTo>
                  <a:pt x="3439540" y="0"/>
                </a:lnTo>
                <a:lnTo>
                  <a:pt x="3439540" y="3439540"/>
                </a:lnTo>
                <a:lnTo>
                  <a:pt x="0" y="34395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13424" y="767167"/>
            <a:ext cx="3796065" cy="3796065"/>
          </a:xfrm>
          <a:custGeom>
            <a:avLst/>
            <a:gdLst/>
            <a:ahLst/>
            <a:cxnLst/>
            <a:rect r="r" b="b" t="t" l="l"/>
            <a:pathLst>
              <a:path h="3796065" w="3796065">
                <a:moveTo>
                  <a:pt x="0" y="0"/>
                </a:moveTo>
                <a:lnTo>
                  <a:pt x="3796065" y="0"/>
                </a:lnTo>
                <a:lnTo>
                  <a:pt x="3796065" y="3796065"/>
                </a:lnTo>
                <a:lnTo>
                  <a:pt x="0" y="3796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65078" y="741580"/>
            <a:ext cx="3563433" cy="3821652"/>
          </a:xfrm>
          <a:custGeom>
            <a:avLst/>
            <a:gdLst/>
            <a:ahLst/>
            <a:cxnLst/>
            <a:rect r="r" b="b" t="t" l="l"/>
            <a:pathLst>
              <a:path h="3821652" w="3563433">
                <a:moveTo>
                  <a:pt x="0" y="0"/>
                </a:moveTo>
                <a:lnTo>
                  <a:pt x="3563432" y="0"/>
                </a:lnTo>
                <a:lnTo>
                  <a:pt x="3563432" y="3821652"/>
                </a:lnTo>
                <a:lnTo>
                  <a:pt x="0" y="3821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6600" y="1677749"/>
            <a:ext cx="8279959" cy="97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0"/>
              </a:lnSpc>
            </a:pPr>
            <a:r>
              <a:rPr lang="en-US" sz="6284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El 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6125" y="2867063"/>
            <a:ext cx="7189180" cy="104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14120F"/>
                </a:solidFill>
                <a:latin typeface="Telegraf"/>
                <a:ea typeface="Telegraf"/>
                <a:cs typeface="Telegraf"/>
                <a:sym typeface="Telegraf"/>
              </a:rPr>
              <a:t>¿Cuántas veces necesitaste pasar un archivo... y no tenías pendrive?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-5400000">
            <a:off x="5252409" y="4215874"/>
            <a:ext cx="6253874" cy="3126937"/>
          </a:xfrm>
          <a:custGeom>
            <a:avLst/>
            <a:gdLst/>
            <a:ahLst/>
            <a:cxnLst/>
            <a:rect r="r" b="b" t="t" l="l"/>
            <a:pathLst>
              <a:path h="3126937" w="6253874">
                <a:moveTo>
                  <a:pt x="0" y="3126937"/>
                </a:moveTo>
                <a:lnTo>
                  <a:pt x="6253874" y="3126937"/>
                </a:lnTo>
                <a:lnTo>
                  <a:pt x="6253874" y="0"/>
                </a:lnTo>
                <a:lnTo>
                  <a:pt x="0" y="0"/>
                </a:lnTo>
                <a:lnTo>
                  <a:pt x="0" y="3126937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848882" y="4915061"/>
            <a:ext cx="5234244" cy="5234244"/>
          </a:xfrm>
          <a:custGeom>
            <a:avLst/>
            <a:gdLst/>
            <a:ahLst/>
            <a:cxnLst/>
            <a:rect r="r" b="b" t="t" l="l"/>
            <a:pathLst>
              <a:path h="5234244" w="5234244">
                <a:moveTo>
                  <a:pt x="0" y="0"/>
                </a:moveTo>
                <a:lnTo>
                  <a:pt x="5234244" y="0"/>
                </a:lnTo>
                <a:lnTo>
                  <a:pt x="5234244" y="5234244"/>
                </a:lnTo>
                <a:lnTo>
                  <a:pt x="0" y="5234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116701" y="9166228"/>
            <a:ext cx="2127922" cy="517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2856">
                <a:solidFill>
                  <a:srgbClr val="14120F"/>
                </a:solidFill>
                <a:latin typeface="Telegraf"/>
                <a:ea typeface="Telegraf"/>
                <a:cs typeface="Telegraf"/>
                <a:sym typeface="Telegraf"/>
              </a:rPr>
              <a:t>Wifi caído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02043" y="9239933"/>
            <a:ext cx="2127922" cy="51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2856">
                <a:solidFill>
                  <a:srgbClr val="14120F"/>
                </a:solidFill>
                <a:latin typeface="Telegraf"/>
                <a:ea typeface="Telegraf"/>
                <a:cs typeface="Telegraf"/>
                <a:sym typeface="Telegraf"/>
              </a:rPr>
              <a:t>No pendrive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80662" y="4477507"/>
            <a:ext cx="5078638" cy="102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56">
                <a:solidFill>
                  <a:srgbClr val="14120F"/>
                </a:solidFill>
                <a:latin typeface="Telegraf"/>
                <a:ea typeface="Telegraf"/>
                <a:cs typeface="Telegraf"/>
                <a:sym typeface="Telegraf"/>
              </a:rPr>
              <a:t>Muchos cables que generan confusión....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4216" y="4109800"/>
            <a:ext cx="9123029" cy="253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56" b="true">
                <a:solidFill>
                  <a:srgbClr val="14120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Compartir archivos grandes es lento y complicado.</a:t>
            </a:r>
          </a:p>
          <a:p>
            <a:pPr algn="l">
              <a:lnSpc>
                <a:spcPts val="3999"/>
              </a:lnSpc>
            </a:pPr>
            <a:r>
              <a:rPr lang="en-US" sz="2856" b="true">
                <a:solidFill>
                  <a:srgbClr val="14120F"/>
                </a:solidFill>
                <a:latin typeface="Telegraf Bold"/>
                <a:ea typeface="Telegraf Bold"/>
                <a:cs typeface="Telegraf Bold"/>
                <a:sym typeface="Telegraf Bold"/>
              </a:rPr>
              <a:t> Los servicios en la nube requieren internet.</a:t>
            </a:r>
          </a:p>
          <a:p>
            <a:pPr algn="l">
              <a:lnSpc>
                <a:spcPts val="3999"/>
              </a:lnSpc>
            </a:pPr>
            <a:r>
              <a:rPr lang="en-US" sz="2856" b="true">
                <a:solidFill>
                  <a:srgbClr val="14120F"/>
                </a:solidFill>
                <a:latin typeface="Telegraf Bold"/>
                <a:ea typeface="Telegraf Bold"/>
                <a:cs typeface="Telegraf Bold"/>
                <a:sym typeface="Telegraf Bold"/>
              </a:rPr>
              <a:t>A veces, ni siquiera hay Wi-Fi.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26632"/>
            <a:ext cx="18288000" cy="6715941"/>
            <a:chOff x="0" y="0"/>
            <a:chExt cx="4816593" cy="1768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68807"/>
            </a:xfrm>
            <a:custGeom>
              <a:avLst/>
              <a:gdLst/>
              <a:ahLst/>
              <a:cxnLst/>
              <a:rect r="r" b="b" t="t" l="l"/>
              <a:pathLst>
                <a:path h="17688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68807"/>
                  </a:lnTo>
                  <a:lnTo>
                    <a:pt x="0" y="1768807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06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2671" y="1569232"/>
            <a:ext cx="5812370" cy="8659293"/>
            <a:chOff x="0" y="0"/>
            <a:chExt cx="1530830" cy="22806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0830" cy="2280637"/>
            </a:xfrm>
            <a:custGeom>
              <a:avLst/>
              <a:gdLst/>
              <a:ahLst/>
              <a:cxnLst/>
              <a:rect r="r" b="b" t="t" l="l"/>
              <a:pathLst>
                <a:path h="2280637" w="1530830">
                  <a:moveTo>
                    <a:pt x="0" y="0"/>
                  </a:moveTo>
                  <a:lnTo>
                    <a:pt x="1530830" y="0"/>
                  </a:lnTo>
                  <a:lnTo>
                    <a:pt x="1530830" y="2280637"/>
                  </a:lnTo>
                  <a:lnTo>
                    <a:pt x="0" y="2280637"/>
                  </a:lnTo>
                  <a:close/>
                </a:path>
              </a:pathLst>
            </a:custGeom>
            <a:solidFill>
              <a:srgbClr val="FFF0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30830" cy="2318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34337" y="1569232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82721" y="265771"/>
            <a:ext cx="6384853" cy="3987662"/>
            <a:chOff x="0" y="0"/>
            <a:chExt cx="1681607" cy="10502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1607" cy="1050248"/>
            </a:xfrm>
            <a:custGeom>
              <a:avLst/>
              <a:gdLst/>
              <a:ahLst/>
              <a:cxnLst/>
              <a:rect r="r" b="b" t="t" l="l"/>
              <a:pathLst>
                <a:path h="1050248" w="1681607">
                  <a:moveTo>
                    <a:pt x="0" y="0"/>
                  </a:moveTo>
                  <a:lnTo>
                    <a:pt x="1681607" y="0"/>
                  </a:lnTo>
                  <a:lnTo>
                    <a:pt x="1681607" y="1050248"/>
                  </a:lnTo>
                  <a:lnTo>
                    <a:pt x="0" y="1050248"/>
                  </a:lnTo>
                  <a:close/>
                </a:path>
              </a:pathLst>
            </a:custGeom>
            <a:solidFill>
              <a:srgbClr val="FFF0F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81607" cy="10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24341" y="511328"/>
            <a:ext cx="6143646" cy="3628417"/>
            <a:chOff x="0" y="0"/>
            <a:chExt cx="1021712" cy="603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1712" cy="603420"/>
            </a:xfrm>
            <a:custGeom>
              <a:avLst/>
              <a:gdLst/>
              <a:ahLst/>
              <a:cxnLst/>
              <a:rect r="r" b="b" t="t" l="l"/>
              <a:pathLst>
                <a:path h="603420" w="1021712">
                  <a:moveTo>
                    <a:pt x="0" y="0"/>
                  </a:moveTo>
                  <a:lnTo>
                    <a:pt x="1021712" y="0"/>
                  </a:lnTo>
                  <a:lnTo>
                    <a:pt x="1021712" y="603420"/>
                  </a:lnTo>
                  <a:lnTo>
                    <a:pt x="0" y="603420"/>
                  </a:lnTo>
                  <a:close/>
                </a:path>
              </a:pathLst>
            </a:custGeom>
            <a:solidFill>
              <a:srgbClr val="E8868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9572625"/>
            <a:ext cx="816303" cy="204076"/>
          </a:xfrm>
          <a:custGeom>
            <a:avLst/>
            <a:gdLst/>
            <a:ahLst/>
            <a:cxnLst/>
            <a:rect r="r" b="b" t="t" l="l"/>
            <a:pathLst>
              <a:path h="204076" w="816303">
                <a:moveTo>
                  <a:pt x="0" y="0"/>
                </a:moveTo>
                <a:lnTo>
                  <a:pt x="816303" y="0"/>
                </a:lnTo>
                <a:lnTo>
                  <a:pt x="816303" y="204076"/>
                </a:lnTo>
                <a:lnTo>
                  <a:pt x="0" y="204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130301" y="672852"/>
            <a:ext cx="4289693" cy="3305370"/>
            <a:chOff x="0" y="0"/>
            <a:chExt cx="5719591" cy="44071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19591" cy="4407160"/>
            </a:xfrm>
            <a:custGeom>
              <a:avLst/>
              <a:gdLst/>
              <a:ahLst/>
              <a:cxnLst/>
              <a:rect r="r" b="b" t="t" l="l"/>
              <a:pathLst>
                <a:path h="4407160" w="5719591">
                  <a:moveTo>
                    <a:pt x="0" y="0"/>
                  </a:moveTo>
                  <a:lnTo>
                    <a:pt x="5719591" y="0"/>
                  </a:lnTo>
                  <a:lnTo>
                    <a:pt x="5719591" y="4407160"/>
                  </a:lnTo>
                  <a:lnTo>
                    <a:pt x="0" y="4407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24" r="0" b="-24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31708" y="2221469"/>
              <a:ext cx="4082409" cy="1248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68"/>
                </a:lnSpc>
                <a:spcBef>
                  <a:spcPct val="0"/>
                </a:spcBef>
              </a:pPr>
              <a:r>
                <a:rPr lang="en-US" sz="5405">
                  <a:solidFill>
                    <a:srgbClr val="BA1B1B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Multi-Desk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24341" y="4876724"/>
            <a:ext cx="9538695" cy="4610953"/>
            <a:chOff x="0" y="0"/>
            <a:chExt cx="2172653" cy="10502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72653" cy="1050248"/>
            </a:xfrm>
            <a:custGeom>
              <a:avLst/>
              <a:gdLst/>
              <a:ahLst/>
              <a:cxnLst/>
              <a:rect r="r" b="b" t="t" l="l"/>
              <a:pathLst>
                <a:path h="1050248" w="2172653">
                  <a:moveTo>
                    <a:pt x="0" y="0"/>
                  </a:moveTo>
                  <a:lnTo>
                    <a:pt x="2172653" y="0"/>
                  </a:lnTo>
                  <a:lnTo>
                    <a:pt x="2172653" y="1050248"/>
                  </a:lnTo>
                  <a:lnTo>
                    <a:pt x="0" y="1050248"/>
                  </a:lnTo>
                  <a:close/>
                </a:path>
              </a:pathLst>
            </a:custGeom>
            <a:solidFill>
              <a:srgbClr val="FFF0F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172653" cy="10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435916" y="5073408"/>
            <a:ext cx="9178343" cy="4195556"/>
            <a:chOff x="0" y="0"/>
            <a:chExt cx="1320062" cy="6034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20062" cy="603420"/>
            </a:xfrm>
            <a:custGeom>
              <a:avLst/>
              <a:gdLst/>
              <a:ahLst/>
              <a:cxnLst/>
              <a:rect r="r" b="b" t="t" l="l"/>
              <a:pathLst>
                <a:path h="603420" w="1320062">
                  <a:moveTo>
                    <a:pt x="0" y="0"/>
                  </a:moveTo>
                  <a:lnTo>
                    <a:pt x="1320062" y="0"/>
                  </a:lnTo>
                  <a:lnTo>
                    <a:pt x="1320062" y="603420"/>
                  </a:lnTo>
                  <a:lnTo>
                    <a:pt x="0" y="603420"/>
                  </a:lnTo>
                  <a:close/>
                </a:path>
              </a:pathLst>
            </a:custGeom>
            <a:solidFill>
              <a:srgbClr val="E8868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8291016" y="5159469"/>
            <a:ext cx="3775785" cy="3775785"/>
          </a:xfrm>
          <a:custGeom>
            <a:avLst/>
            <a:gdLst/>
            <a:ahLst/>
            <a:cxnLst/>
            <a:rect r="r" b="b" t="t" l="l"/>
            <a:pathLst>
              <a:path h="3775785" w="3775785">
                <a:moveTo>
                  <a:pt x="0" y="0"/>
                </a:moveTo>
                <a:lnTo>
                  <a:pt x="3775785" y="0"/>
                </a:lnTo>
                <a:lnTo>
                  <a:pt x="3775785" y="3775785"/>
                </a:lnTo>
                <a:lnTo>
                  <a:pt x="0" y="377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552562" y="2950524"/>
            <a:ext cx="2401749" cy="2948354"/>
          </a:xfrm>
          <a:custGeom>
            <a:avLst/>
            <a:gdLst/>
            <a:ahLst/>
            <a:cxnLst/>
            <a:rect r="r" b="b" t="t" l="l"/>
            <a:pathLst>
              <a:path h="2948354" w="2401749">
                <a:moveTo>
                  <a:pt x="0" y="0"/>
                </a:moveTo>
                <a:lnTo>
                  <a:pt x="2401749" y="0"/>
                </a:lnTo>
                <a:lnTo>
                  <a:pt x="2401749" y="2948354"/>
                </a:lnTo>
                <a:lnTo>
                  <a:pt x="0" y="29483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333672" y="6314115"/>
            <a:ext cx="2839528" cy="1920857"/>
          </a:xfrm>
          <a:custGeom>
            <a:avLst/>
            <a:gdLst/>
            <a:ahLst/>
            <a:cxnLst/>
            <a:rect r="r" b="b" t="t" l="l"/>
            <a:pathLst>
              <a:path h="1920857" w="2839528">
                <a:moveTo>
                  <a:pt x="0" y="0"/>
                </a:moveTo>
                <a:lnTo>
                  <a:pt x="2839528" y="0"/>
                </a:lnTo>
                <a:lnTo>
                  <a:pt x="2839528" y="1920857"/>
                </a:lnTo>
                <a:lnTo>
                  <a:pt x="0" y="1920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32229" y="308174"/>
            <a:ext cx="7096098" cy="142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5"/>
              </a:lnSpc>
            </a:pPr>
            <a:r>
              <a:rPr lang="en-US" sz="9256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La solución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34591" y="5898878"/>
            <a:ext cx="5713616" cy="271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955" indent="-313977" lvl="1">
              <a:lnSpc>
                <a:spcPts val="3577"/>
              </a:lnSpc>
              <a:buFont typeface="Arial"/>
              <a:buChar char="•"/>
            </a:pPr>
            <a:r>
              <a:rPr lang="en-US" b="true" sz="2908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Conectá varias computadoras y compartí archivos en tu red local.</a:t>
            </a:r>
          </a:p>
          <a:p>
            <a:pPr algn="l" marL="627955" indent="-313977" lvl="1">
              <a:lnSpc>
                <a:spcPts val="3577"/>
              </a:lnSpc>
              <a:buFont typeface="Arial"/>
              <a:buChar char="•"/>
            </a:pPr>
            <a:r>
              <a:rPr lang="en-US" b="true" sz="2908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Sin internet. Sin cables. Sin límites.</a:t>
            </a:r>
          </a:p>
          <a:p>
            <a:pPr algn="l">
              <a:lnSpc>
                <a:spcPts val="357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41877" y="0"/>
            <a:ext cx="3086100" cy="10287000"/>
            <a:chOff x="0" y="0"/>
            <a:chExt cx="81280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807782"/>
            <a:ext cx="10741877" cy="1479218"/>
            <a:chOff x="0" y="0"/>
            <a:chExt cx="2829136" cy="3895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29136" cy="389588"/>
            </a:xfrm>
            <a:custGeom>
              <a:avLst/>
              <a:gdLst/>
              <a:ahLst/>
              <a:cxnLst/>
              <a:rect r="r" b="b" t="t" l="l"/>
              <a:pathLst>
                <a:path h="389588" w="2829136">
                  <a:moveTo>
                    <a:pt x="0" y="0"/>
                  </a:moveTo>
                  <a:lnTo>
                    <a:pt x="2829136" y="0"/>
                  </a:lnTo>
                  <a:lnTo>
                    <a:pt x="2829136" y="389588"/>
                  </a:lnTo>
                  <a:lnTo>
                    <a:pt x="0" y="389588"/>
                  </a:lnTo>
                  <a:close/>
                </a:path>
              </a:pathLst>
            </a:custGeom>
            <a:solidFill>
              <a:srgbClr val="F7ACA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29136" cy="427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816303" cy="204076"/>
          </a:xfrm>
          <a:custGeom>
            <a:avLst/>
            <a:gdLst/>
            <a:ahLst/>
            <a:cxnLst/>
            <a:rect r="r" b="b" t="t" l="l"/>
            <a:pathLst>
              <a:path h="204076" w="816303">
                <a:moveTo>
                  <a:pt x="0" y="0"/>
                </a:moveTo>
                <a:lnTo>
                  <a:pt x="816303" y="0"/>
                </a:lnTo>
                <a:lnTo>
                  <a:pt x="816303" y="204076"/>
                </a:lnTo>
                <a:lnTo>
                  <a:pt x="0" y="204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90434" y="-868866"/>
            <a:ext cx="1897566" cy="3795132"/>
          </a:xfrm>
          <a:custGeom>
            <a:avLst/>
            <a:gdLst/>
            <a:ahLst/>
            <a:cxnLst/>
            <a:rect r="r" b="b" t="t" l="l"/>
            <a:pathLst>
              <a:path h="3795132" w="1897566">
                <a:moveTo>
                  <a:pt x="0" y="0"/>
                </a:moveTo>
                <a:lnTo>
                  <a:pt x="1897566" y="0"/>
                </a:lnTo>
                <a:lnTo>
                  <a:pt x="1897566" y="3795132"/>
                </a:lnTo>
                <a:lnTo>
                  <a:pt x="0" y="3795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84927" y="495246"/>
            <a:ext cx="6042746" cy="4228494"/>
          </a:xfrm>
          <a:custGeom>
            <a:avLst/>
            <a:gdLst/>
            <a:ahLst/>
            <a:cxnLst/>
            <a:rect r="r" b="b" t="t" l="l"/>
            <a:pathLst>
              <a:path h="4228494" w="6042746">
                <a:moveTo>
                  <a:pt x="0" y="0"/>
                </a:moveTo>
                <a:lnTo>
                  <a:pt x="6042746" y="0"/>
                </a:lnTo>
                <a:lnTo>
                  <a:pt x="6042746" y="4228493"/>
                </a:lnTo>
                <a:lnTo>
                  <a:pt x="0" y="4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50683" y="4024056"/>
            <a:ext cx="5234244" cy="5234244"/>
          </a:xfrm>
          <a:custGeom>
            <a:avLst/>
            <a:gdLst/>
            <a:ahLst/>
            <a:cxnLst/>
            <a:rect r="r" b="b" t="t" l="l"/>
            <a:pathLst>
              <a:path h="5234244" w="5234244">
                <a:moveTo>
                  <a:pt x="0" y="0"/>
                </a:moveTo>
                <a:lnTo>
                  <a:pt x="5234244" y="0"/>
                </a:lnTo>
                <a:lnTo>
                  <a:pt x="5234244" y="5234244"/>
                </a:lnTo>
                <a:lnTo>
                  <a:pt x="0" y="5234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6851" y="4723739"/>
            <a:ext cx="5435524" cy="3628213"/>
          </a:xfrm>
          <a:custGeom>
            <a:avLst/>
            <a:gdLst/>
            <a:ahLst/>
            <a:cxnLst/>
            <a:rect r="r" b="b" t="t" l="l"/>
            <a:pathLst>
              <a:path h="3628213" w="5435524">
                <a:moveTo>
                  <a:pt x="0" y="0"/>
                </a:moveTo>
                <a:lnTo>
                  <a:pt x="5435525" y="0"/>
                </a:lnTo>
                <a:lnTo>
                  <a:pt x="5435525" y="3628213"/>
                </a:lnTo>
                <a:lnTo>
                  <a:pt x="0" y="36282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BA1B1B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292396" y="5798236"/>
            <a:ext cx="4027808" cy="3749154"/>
          </a:xfrm>
          <a:custGeom>
            <a:avLst/>
            <a:gdLst/>
            <a:ahLst/>
            <a:cxnLst/>
            <a:rect r="r" b="b" t="t" l="l"/>
            <a:pathLst>
              <a:path h="3749154" w="4027808">
                <a:moveTo>
                  <a:pt x="0" y="0"/>
                </a:moveTo>
                <a:lnTo>
                  <a:pt x="4027808" y="0"/>
                </a:lnTo>
                <a:lnTo>
                  <a:pt x="4027808" y="3749155"/>
                </a:lnTo>
                <a:lnTo>
                  <a:pt x="0" y="37491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6851" y="1561647"/>
            <a:ext cx="6220639" cy="104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1"/>
              </a:lnSpc>
            </a:pPr>
            <a:r>
              <a:rPr lang="en-US" sz="6172" b="true">
                <a:solidFill>
                  <a:srgbClr val="14120F"/>
                </a:solidFill>
                <a:latin typeface="Garet Bold"/>
                <a:ea typeface="Garet Bold"/>
                <a:cs typeface="Garet Bold"/>
                <a:sym typeface="Garet Bold"/>
              </a:rPr>
              <a:t>Casos de uso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6851" y="2859591"/>
            <a:ext cx="5613832" cy="148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55"/>
              </a:lnSpc>
            </a:pPr>
            <a:r>
              <a:rPr lang="en-US" sz="2111">
                <a:solidFill>
                  <a:srgbClr val="14120F"/>
                </a:solidFill>
                <a:latin typeface="Telegraf"/>
                <a:ea typeface="Telegraf"/>
                <a:cs typeface="Telegraf"/>
                <a:sym typeface="Telegraf"/>
              </a:rPr>
              <a:t>Ideal para aulas, oficinas y grupos de trabajo.</a:t>
            </a:r>
          </a:p>
          <a:p>
            <a:pPr algn="just">
              <a:lnSpc>
                <a:spcPts val="2955"/>
              </a:lnSpc>
            </a:pPr>
            <a:r>
              <a:rPr lang="en-US" sz="2111">
                <a:solidFill>
                  <a:srgbClr val="14120F"/>
                </a:solidFill>
                <a:latin typeface="Telegraf"/>
                <a:ea typeface="Telegraf"/>
                <a:cs typeface="Telegraf"/>
                <a:sym typeface="Telegraf"/>
              </a:rPr>
              <a:t> Perfecto para proyectos grupales sin conexión a internet.</a:t>
            </a:r>
          </a:p>
          <a:p>
            <a:pPr algn="just">
              <a:lnSpc>
                <a:spcPts val="2955"/>
              </a:lnSpc>
            </a:pPr>
            <a:r>
              <a:rPr lang="en-US" sz="2111">
                <a:solidFill>
                  <a:srgbClr val="14120F"/>
                </a:solidFill>
                <a:latin typeface="Telegraf"/>
                <a:ea typeface="Telegraf"/>
                <a:cs typeface="Telegraf"/>
                <a:sym typeface="Telegraf"/>
              </a:rPr>
              <a:t> Rápido, liviano y fácil de usar.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158" y="0"/>
            <a:ext cx="1551851" cy="10287000"/>
            <a:chOff x="0" y="0"/>
            <a:chExt cx="40871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87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08718">
                  <a:moveTo>
                    <a:pt x="0" y="0"/>
                  </a:moveTo>
                  <a:lnTo>
                    <a:pt x="408718" y="0"/>
                  </a:lnTo>
                  <a:lnTo>
                    <a:pt x="4087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7ACA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871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5084" y="3407891"/>
            <a:ext cx="7735854" cy="5028481"/>
            <a:chOff x="0" y="0"/>
            <a:chExt cx="2037427" cy="13243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7427" cy="1324374"/>
            </a:xfrm>
            <a:custGeom>
              <a:avLst/>
              <a:gdLst/>
              <a:ahLst/>
              <a:cxnLst/>
              <a:rect r="r" b="b" t="t" l="l"/>
              <a:pathLst>
                <a:path h="1324374" w="2037427">
                  <a:moveTo>
                    <a:pt x="0" y="0"/>
                  </a:moveTo>
                  <a:lnTo>
                    <a:pt x="2037427" y="0"/>
                  </a:lnTo>
                  <a:lnTo>
                    <a:pt x="2037427" y="1324374"/>
                  </a:lnTo>
                  <a:lnTo>
                    <a:pt x="0" y="1324374"/>
                  </a:lnTo>
                  <a:close/>
                </a:path>
              </a:pathLst>
            </a:custGeom>
            <a:solidFill>
              <a:srgbClr val="FFF0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7427" cy="136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9073766" y="1025141"/>
            <a:ext cx="10287000" cy="8141467"/>
            <a:chOff x="0" y="0"/>
            <a:chExt cx="1983645" cy="15699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3645" cy="1569921"/>
            </a:xfrm>
            <a:custGeom>
              <a:avLst/>
              <a:gdLst/>
              <a:ahLst/>
              <a:cxnLst/>
              <a:rect r="r" b="b" t="t" l="l"/>
              <a:pathLst>
                <a:path h="1569921" w="1983645">
                  <a:moveTo>
                    <a:pt x="0" y="0"/>
                  </a:moveTo>
                  <a:lnTo>
                    <a:pt x="1983645" y="0"/>
                  </a:lnTo>
                  <a:lnTo>
                    <a:pt x="1983645" y="1569921"/>
                  </a:lnTo>
                  <a:lnTo>
                    <a:pt x="0" y="1569921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83645" cy="1608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9287524" y="1473357"/>
            <a:ext cx="9898378" cy="7408010"/>
            <a:chOff x="0" y="0"/>
            <a:chExt cx="1205224" cy="9019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5224" cy="901997"/>
            </a:xfrm>
            <a:custGeom>
              <a:avLst/>
              <a:gdLst/>
              <a:ahLst/>
              <a:cxnLst/>
              <a:rect r="r" b="b" t="t" l="l"/>
              <a:pathLst>
                <a:path h="901997" w="1205224">
                  <a:moveTo>
                    <a:pt x="0" y="0"/>
                  </a:moveTo>
                  <a:lnTo>
                    <a:pt x="1205224" y="0"/>
                  </a:lnTo>
                  <a:lnTo>
                    <a:pt x="1205224" y="901997"/>
                  </a:lnTo>
                  <a:lnTo>
                    <a:pt x="0" y="901997"/>
                  </a:lnTo>
                  <a:close/>
                </a:path>
              </a:pathLst>
            </a:custGeom>
            <a:solidFill>
              <a:srgbClr val="F7ACA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506066" y="202917"/>
            <a:ext cx="816303" cy="204076"/>
          </a:xfrm>
          <a:custGeom>
            <a:avLst/>
            <a:gdLst/>
            <a:ahLst/>
            <a:cxnLst/>
            <a:rect r="r" b="b" t="t" l="l"/>
            <a:pathLst>
              <a:path h="204076" w="816303">
                <a:moveTo>
                  <a:pt x="0" y="0"/>
                </a:moveTo>
                <a:lnTo>
                  <a:pt x="816302" y="0"/>
                </a:lnTo>
                <a:lnTo>
                  <a:pt x="816302" y="204075"/>
                </a:lnTo>
                <a:lnTo>
                  <a:pt x="0" y="204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22497" y="2612068"/>
            <a:ext cx="2199079" cy="419221"/>
          </a:xfrm>
          <a:custGeom>
            <a:avLst/>
            <a:gdLst/>
            <a:ahLst/>
            <a:cxnLst/>
            <a:rect r="r" b="b" t="t" l="l"/>
            <a:pathLst>
              <a:path h="419221" w="2199079">
                <a:moveTo>
                  <a:pt x="0" y="0"/>
                </a:moveTo>
                <a:lnTo>
                  <a:pt x="2199080" y="0"/>
                </a:lnTo>
                <a:lnTo>
                  <a:pt x="2199080" y="419220"/>
                </a:lnTo>
                <a:lnTo>
                  <a:pt x="0" y="41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4510" r="-9216" b="-258783"/>
            </a:stretch>
          </a:blipFill>
          <a:ln w="38100" cap="sq">
            <a:solidFill>
              <a:srgbClr val="BA1B1B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51233" y="4638185"/>
            <a:ext cx="2839528" cy="1920857"/>
          </a:xfrm>
          <a:custGeom>
            <a:avLst/>
            <a:gdLst/>
            <a:ahLst/>
            <a:cxnLst/>
            <a:rect r="r" b="b" t="t" l="l"/>
            <a:pathLst>
              <a:path h="1920857" w="2839528">
                <a:moveTo>
                  <a:pt x="0" y="0"/>
                </a:moveTo>
                <a:lnTo>
                  <a:pt x="2839527" y="0"/>
                </a:lnTo>
                <a:lnTo>
                  <a:pt x="2839527" y="1920856"/>
                </a:lnTo>
                <a:lnTo>
                  <a:pt x="0" y="192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BA1B1B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4255763" y="1609379"/>
            <a:ext cx="3241418" cy="7068242"/>
          </a:xfrm>
          <a:custGeom>
            <a:avLst/>
            <a:gdLst/>
            <a:ahLst/>
            <a:cxnLst/>
            <a:rect r="r" b="b" t="t" l="l"/>
            <a:pathLst>
              <a:path h="7068242" w="3241418">
                <a:moveTo>
                  <a:pt x="0" y="0"/>
                </a:moveTo>
                <a:lnTo>
                  <a:pt x="3241418" y="0"/>
                </a:lnTo>
                <a:lnTo>
                  <a:pt x="3241418" y="7068242"/>
                </a:lnTo>
                <a:lnTo>
                  <a:pt x="0" y="7068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BA1B1B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true" rot="-999598">
            <a:off x="6397975" y="2214940"/>
            <a:ext cx="4536039" cy="1281431"/>
          </a:xfrm>
          <a:custGeom>
            <a:avLst/>
            <a:gdLst/>
            <a:ahLst/>
            <a:cxnLst/>
            <a:rect r="r" b="b" t="t" l="l"/>
            <a:pathLst>
              <a:path h="1281431" w="4536039">
                <a:moveTo>
                  <a:pt x="0" y="1281431"/>
                </a:moveTo>
                <a:lnTo>
                  <a:pt x="4536039" y="1281431"/>
                </a:lnTo>
                <a:lnTo>
                  <a:pt x="4536039" y="0"/>
                </a:lnTo>
                <a:lnTo>
                  <a:pt x="0" y="0"/>
                </a:lnTo>
                <a:lnTo>
                  <a:pt x="0" y="128143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82262" y="5095875"/>
            <a:ext cx="7205300" cy="96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2. El resto se conecta a la sala con la IP del Host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82262" y="6627603"/>
            <a:ext cx="8454461" cy="96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3. Los archivos se sincronizan automáticamente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375034">
            <a:off x="7453689" y="5711223"/>
            <a:ext cx="3380622" cy="955026"/>
          </a:xfrm>
          <a:custGeom>
            <a:avLst/>
            <a:gdLst/>
            <a:ahLst/>
            <a:cxnLst/>
            <a:rect r="r" b="b" t="t" l="l"/>
            <a:pathLst>
              <a:path h="955026" w="3380622">
                <a:moveTo>
                  <a:pt x="0" y="0"/>
                </a:moveTo>
                <a:lnTo>
                  <a:pt x="3380622" y="0"/>
                </a:lnTo>
                <a:lnTo>
                  <a:pt x="3380622" y="955025"/>
                </a:lnTo>
                <a:lnTo>
                  <a:pt x="0" y="955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375034">
            <a:off x="6391669" y="7762751"/>
            <a:ext cx="7510438" cy="2121699"/>
          </a:xfrm>
          <a:custGeom>
            <a:avLst/>
            <a:gdLst/>
            <a:ahLst/>
            <a:cxnLst/>
            <a:rect r="r" b="b" t="t" l="l"/>
            <a:pathLst>
              <a:path h="2121699" w="7510438">
                <a:moveTo>
                  <a:pt x="0" y="0"/>
                </a:moveTo>
                <a:lnTo>
                  <a:pt x="7510438" y="0"/>
                </a:lnTo>
                <a:lnTo>
                  <a:pt x="7510438" y="2121699"/>
                </a:lnTo>
                <a:lnTo>
                  <a:pt x="0" y="2121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914217" y="1019175"/>
            <a:ext cx="5796757" cy="72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7"/>
              </a:lnSpc>
            </a:pPr>
            <a:r>
              <a:rPr lang="en-US" sz="4746" b="true">
                <a:solidFill>
                  <a:srgbClr val="FFF0F0"/>
                </a:solidFill>
                <a:latin typeface="Garet Bold"/>
                <a:ea typeface="Garet Bold"/>
                <a:cs typeface="Garet Bold"/>
                <a:sym typeface="Garet Bold"/>
              </a:rPr>
              <a:t>¿Cómo funciona?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82262" y="4030436"/>
            <a:ext cx="6218163" cy="50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1.El usuario crea la sala (Host)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44" y="4857105"/>
            <a:ext cx="18288000" cy="5434933"/>
            <a:chOff x="0" y="0"/>
            <a:chExt cx="4816593" cy="14314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31423"/>
            </a:xfrm>
            <a:custGeom>
              <a:avLst/>
              <a:gdLst/>
              <a:ahLst/>
              <a:cxnLst/>
              <a:rect r="r" b="b" t="t" l="l"/>
              <a:pathLst>
                <a:path h="14314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31423"/>
                  </a:lnTo>
                  <a:lnTo>
                    <a:pt x="0" y="1431423"/>
                  </a:lnTo>
                  <a:close/>
                </a:path>
              </a:pathLst>
            </a:custGeom>
            <a:solidFill>
              <a:srgbClr val="F7ACA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9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94991" y="0"/>
            <a:ext cx="6016353" cy="5599080"/>
            <a:chOff x="0" y="0"/>
            <a:chExt cx="1584554" cy="14746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4554" cy="1474655"/>
            </a:xfrm>
            <a:custGeom>
              <a:avLst/>
              <a:gdLst/>
              <a:ahLst/>
              <a:cxnLst/>
              <a:rect r="r" b="b" t="t" l="l"/>
              <a:pathLst>
                <a:path h="1474655" w="1584554">
                  <a:moveTo>
                    <a:pt x="0" y="0"/>
                  </a:moveTo>
                  <a:lnTo>
                    <a:pt x="1584554" y="0"/>
                  </a:lnTo>
                  <a:lnTo>
                    <a:pt x="1584554" y="1474655"/>
                  </a:lnTo>
                  <a:lnTo>
                    <a:pt x="0" y="1474655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84554" cy="1512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36023" y="4857105"/>
            <a:ext cx="6384846" cy="5873824"/>
            <a:chOff x="0" y="0"/>
            <a:chExt cx="1681606" cy="15470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81605" cy="1547015"/>
            </a:xfrm>
            <a:custGeom>
              <a:avLst/>
              <a:gdLst/>
              <a:ahLst/>
              <a:cxnLst/>
              <a:rect r="r" b="b" t="t" l="l"/>
              <a:pathLst>
                <a:path h="1547015" w="1681605">
                  <a:moveTo>
                    <a:pt x="0" y="0"/>
                  </a:moveTo>
                  <a:lnTo>
                    <a:pt x="1681605" y="0"/>
                  </a:lnTo>
                  <a:lnTo>
                    <a:pt x="1681605" y="1547015"/>
                  </a:lnTo>
                  <a:lnTo>
                    <a:pt x="0" y="1547015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81606" cy="1585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02568" y="-477770"/>
            <a:ext cx="6025878" cy="3012939"/>
          </a:xfrm>
          <a:custGeom>
            <a:avLst/>
            <a:gdLst/>
            <a:ahLst/>
            <a:cxnLst/>
            <a:rect r="r" b="b" t="t" l="l"/>
            <a:pathLst>
              <a:path h="3012939" w="6025878">
                <a:moveTo>
                  <a:pt x="0" y="0"/>
                </a:moveTo>
                <a:lnTo>
                  <a:pt x="6025878" y="0"/>
                </a:lnTo>
                <a:lnTo>
                  <a:pt x="6025878" y="3012940"/>
                </a:lnTo>
                <a:lnTo>
                  <a:pt x="0" y="3012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403367"/>
            <a:ext cx="9079951" cy="185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0"/>
              </a:lnSpc>
            </a:pPr>
            <a:r>
              <a:rPr lang="en-US" sz="6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Herramientas implementadas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824624"/>
            <a:ext cx="816303" cy="204076"/>
          </a:xfrm>
          <a:custGeom>
            <a:avLst/>
            <a:gdLst/>
            <a:ahLst/>
            <a:cxnLst/>
            <a:rect r="r" b="b" t="t" l="l"/>
            <a:pathLst>
              <a:path h="204076" w="816303">
                <a:moveTo>
                  <a:pt x="0" y="0"/>
                </a:moveTo>
                <a:lnTo>
                  <a:pt x="816303" y="0"/>
                </a:lnTo>
                <a:lnTo>
                  <a:pt x="816303" y="204076"/>
                </a:lnTo>
                <a:lnTo>
                  <a:pt x="0" y="204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85185" y="4799955"/>
            <a:ext cx="1087152" cy="92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1"/>
              </a:lnSpc>
            </a:pPr>
            <a:r>
              <a:rPr lang="en-US" sz="5115" b="true">
                <a:solidFill>
                  <a:srgbClr val="CD4B4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2215" y="5688606"/>
            <a:ext cx="1200122" cy="92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1"/>
              </a:lnSpc>
            </a:pPr>
            <a:r>
              <a:rPr lang="en-US" sz="5115" b="true">
                <a:solidFill>
                  <a:srgbClr val="CD4B4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8895" y="7922191"/>
            <a:ext cx="1119732" cy="92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1"/>
              </a:lnSpc>
            </a:pPr>
            <a:r>
              <a:rPr lang="en-US" sz="5115" b="true">
                <a:solidFill>
                  <a:srgbClr val="CD4B4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088279"/>
            <a:ext cx="1135295" cy="92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1"/>
              </a:lnSpc>
            </a:pPr>
            <a:r>
              <a:rPr lang="en-US" sz="5115" b="true">
                <a:solidFill>
                  <a:srgbClr val="CD4B4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07348" y="4978826"/>
            <a:ext cx="6392514" cy="42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557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Python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07348" y="5999311"/>
            <a:ext cx="5852570" cy="42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557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Librerias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02104" y="8113256"/>
            <a:ext cx="5985016" cy="42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557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Visual Studio Code y GitHub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41126" y="9398984"/>
            <a:ext cx="5985016" cy="42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557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Inteigencia Artificial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93578" y="5430297"/>
            <a:ext cx="5979771" cy="28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15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esarrollado 100% en Python.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88627" y="6439125"/>
            <a:ext cx="6632798" cy="138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Tkinter: interfaz gráfica de usuario.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http.server y socke</a:t>
            </a:r>
            <a:r>
              <a:rPr lang="en-US" sz="15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tserver: servidor local para compartir archivos.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Requests y BeautifulSoup: sincronización y comunicación entre equipos.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Otras herramientas: manejo de archivos con os, shutil y json.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02104" y="8553056"/>
            <a:ext cx="7706547" cy="559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Desarrollamos todo en el entorno de VS Code y mantuvimos un registro con ayuda de GitHub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07348" y="9771588"/>
            <a:ext cx="5979771" cy="28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Usamos IA tal como gemini, CoPilot y ChatGPT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059625" y="7411164"/>
            <a:ext cx="2244642" cy="2244642"/>
          </a:xfrm>
          <a:custGeom>
            <a:avLst/>
            <a:gdLst/>
            <a:ahLst/>
            <a:cxnLst/>
            <a:rect r="r" b="b" t="t" l="l"/>
            <a:pathLst>
              <a:path h="2244642" w="2244642">
                <a:moveTo>
                  <a:pt x="0" y="0"/>
                </a:moveTo>
                <a:lnTo>
                  <a:pt x="2244642" y="0"/>
                </a:lnTo>
                <a:lnTo>
                  <a:pt x="2244642" y="2244642"/>
                </a:lnTo>
                <a:lnTo>
                  <a:pt x="0" y="2244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125292" y="5143500"/>
            <a:ext cx="4357949" cy="2146413"/>
            <a:chOff x="0" y="0"/>
            <a:chExt cx="5810599" cy="286188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731648" cy="2731648"/>
            </a:xfrm>
            <a:custGeom>
              <a:avLst/>
              <a:gdLst/>
              <a:ahLst/>
              <a:cxnLst/>
              <a:rect r="r" b="b" t="t" l="l"/>
              <a:pathLst>
                <a:path h="2731648" w="2731648">
                  <a:moveTo>
                    <a:pt x="0" y="0"/>
                  </a:moveTo>
                  <a:lnTo>
                    <a:pt x="2731648" y="0"/>
                  </a:lnTo>
                  <a:lnTo>
                    <a:pt x="2731648" y="2731648"/>
                  </a:lnTo>
                  <a:lnTo>
                    <a:pt x="0" y="2731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001338" y="52624"/>
              <a:ext cx="2809260" cy="2809260"/>
            </a:xfrm>
            <a:custGeom>
              <a:avLst/>
              <a:gdLst/>
              <a:ahLst/>
              <a:cxnLst/>
              <a:rect r="r" b="b" t="t" l="l"/>
              <a:pathLst>
                <a:path h="2809260" w="2809260">
                  <a:moveTo>
                    <a:pt x="0" y="0"/>
                  </a:moveTo>
                  <a:lnTo>
                    <a:pt x="2809261" y="0"/>
                  </a:lnTo>
                  <a:lnTo>
                    <a:pt x="2809261" y="2809260"/>
                  </a:lnTo>
                  <a:lnTo>
                    <a:pt x="0" y="2809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5304267" y="7289913"/>
            <a:ext cx="2536742" cy="2536742"/>
          </a:xfrm>
          <a:custGeom>
            <a:avLst/>
            <a:gdLst/>
            <a:ahLst/>
            <a:cxnLst/>
            <a:rect r="r" b="b" t="t" l="l"/>
            <a:pathLst>
              <a:path h="2536742" w="2536742">
                <a:moveTo>
                  <a:pt x="0" y="0"/>
                </a:moveTo>
                <a:lnTo>
                  <a:pt x="2536741" y="0"/>
                </a:lnTo>
                <a:lnTo>
                  <a:pt x="2536741" y="2536742"/>
                </a:lnTo>
                <a:lnTo>
                  <a:pt x="0" y="2536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800000">
            <a:off x="12294991" y="1844166"/>
            <a:ext cx="6025878" cy="3012939"/>
          </a:xfrm>
          <a:custGeom>
            <a:avLst/>
            <a:gdLst/>
            <a:ahLst/>
            <a:cxnLst/>
            <a:rect r="r" b="b" t="t" l="l"/>
            <a:pathLst>
              <a:path h="3012939" w="6025878">
                <a:moveTo>
                  <a:pt x="0" y="0"/>
                </a:moveTo>
                <a:lnTo>
                  <a:pt x="6025878" y="0"/>
                </a:lnTo>
                <a:lnTo>
                  <a:pt x="6025878" y="3012939"/>
                </a:lnTo>
                <a:lnTo>
                  <a:pt x="0" y="3012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69244" y="2911376"/>
            <a:ext cx="10037027" cy="7375624"/>
            <a:chOff x="0" y="0"/>
            <a:chExt cx="2643497" cy="1942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43497" cy="1942551"/>
            </a:xfrm>
            <a:custGeom>
              <a:avLst/>
              <a:gdLst/>
              <a:ahLst/>
              <a:cxnLst/>
              <a:rect r="r" b="b" t="t" l="l"/>
              <a:pathLst>
                <a:path h="1942551" w="2643497">
                  <a:moveTo>
                    <a:pt x="0" y="0"/>
                  </a:moveTo>
                  <a:lnTo>
                    <a:pt x="2643497" y="0"/>
                  </a:lnTo>
                  <a:lnTo>
                    <a:pt x="2643497" y="1942551"/>
                  </a:lnTo>
                  <a:lnTo>
                    <a:pt x="0" y="1942551"/>
                  </a:lnTo>
                  <a:close/>
                </a:path>
              </a:pathLst>
            </a:custGeom>
            <a:solidFill>
              <a:srgbClr val="F7ACA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43497" cy="198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442997" y="824624"/>
            <a:ext cx="816303" cy="204076"/>
          </a:xfrm>
          <a:custGeom>
            <a:avLst/>
            <a:gdLst/>
            <a:ahLst/>
            <a:cxnLst/>
            <a:rect r="r" b="b" t="t" l="l"/>
            <a:pathLst>
              <a:path h="204076" w="816303">
                <a:moveTo>
                  <a:pt x="0" y="0"/>
                </a:moveTo>
                <a:lnTo>
                  <a:pt x="816303" y="0"/>
                </a:lnTo>
                <a:lnTo>
                  <a:pt x="816303" y="204076"/>
                </a:lnTo>
                <a:lnTo>
                  <a:pt x="0" y="204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35737" y="1273163"/>
            <a:ext cx="7323563" cy="5056149"/>
            <a:chOff x="0" y="0"/>
            <a:chExt cx="1928840" cy="13316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8840" cy="1331661"/>
            </a:xfrm>
            <a:custGeom>
              <a:avLst/>
              <a:gdLst/>
              <a:ahLst/>
              <a:cxnLst/>
              <a:rect r="r" b="b" t="t" l="l"/>
              <a:pathLst>
                <a:path h="1331661" w="1928840">
                  <a:moveTo>
                    <a:pt x="0" y="0"/>
                  </a:moveTo>
                  <a:lnTo>
                    <a:pt x="1928840" y="0"/>
                  </a:lnTo>
                  <a:lnTo>
                    <a:pt x="1928840" y="1331661"/>
                  </a:lnTo>
                  <a:lnTo>
                    <a:pt x="0" y="1331661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28840" cy="1369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36819" y="917137"/>
            <a:ext cx="1575215" cy="3150431"/>
          </a:xfrm>
          <a:custGeom>
            <a:avLst/>
            <a:gdLst/>
            <a:ahLst/>
            <a:cxnLst/>
            <a:rect r="r" b="b" t="t" l="l"/>
            <a:pathLst>
              <a:path h="3150431" w="1575215">
                <a:moveTo>
                  <a:pt x="0" y="0"/>
                </a:moveTo>
                <a:lnTo>
                  <a:pt x="1575216" y="0"/>
                </a:lnTo>
                <a:lnTo>
                  <a:pt x="1575216" y="3150431"/>
                </a:lnTo>
                <a:lnTo>
                  <a:pt x="0" y="3150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4404742" y="917137"/>
            <a:ext cx="1575215" cy="3150431"/>
          </a:xfrm>
          <a:custGeom>
            <a:avLst/>
            <a:gdLst/>
            <a:ahLst/>
            <a:cxnLst/>
            <a:rect r="r" b="b" t="t" l="l"/>
            <a:pathLst>
              <a:path h="3150431" w="1575215">
                <a:moveTo>
                  <a:pt x="1575215" y="0"/>
                </a:moveTo>
                <a:lnTo>
                  <a:pt x="0" y="0"/>
                </a:lnTo>
                <a:lnTo>
                  <a:pt x="0" y="3150431"/>
                </a:lnTo>
                <a:lnTo>
                  <a:pt x="1575215" y="3150431"/>
                </a:lnTo>
                <a:lnTo>
                  <a:pt x="15752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85438" y="1754944"/>
            <a:ext cx="1575215" cy="3150431"/>
          </a:xfrm>
          <a:custGeom>
            <a:avLst/>
            <a:gdLst/>
            <a:ahLst/>
            <a:cxnLst/>
            <a:rect r="r" b="b" t="t" l="l"/>
            <a:pathLst>
              <a:path h="3150431" w="1575215">
                <a:moveTo>
                  <a:pt x="0" y="0"/>
                </a:moveTo>
                <a:lnTo>
                  <a:pt x="1575215" y="0"/>
                </a:lnTo>
                <a:lnTo>
                  <a:pt x="1575215" y="3150431"/>
                </a:lnTo>
                <a:lnTo>
                  <a:pt x="0" y="3150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312717" y="10642526"/>
            <a:ext cx="12260560" cy="6155099"/>
          </a:xfrm>
          <a:custGeom>
            <a:avLst/>
            <a:gdLst/>
            <a:ahLst/>
            <a:cxnLst/>
            <a:rect r="r" b="b" t="t" l="l"/>
            <a:pathLst>
              <a:path h="6155099" w="12260560">
                <a:moveTo>
                  <a:pt x="0" y="0"/>
                </a:moveTo>
                <a:lnTo>
                  <a:pt x="12260560" y="0"/>
                </a:lnTo>
                <a:lnTo>
                  <a:pt x="12260560" y="6155099"/>
                </a:lnTo>
                <a:lnTo>
                  <a:pt x="0" y="61550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0"/>
            <a:ext cx="1028700" cy="10287000"/>
            <a:chOff x="0" y="0"/>
            <a:chExt cx="270933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09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414767" y="1510482"/>
            <a:ext cx="6426886" cy="4581511"/>
          </a:xfrm>
          <a:custGeom>
            <a:avLst/>
            <a:gdLst/>
            <a:ahLst/>
            <a:cxnLst/>
            <a:rect r="r" b="b" t="t" l="l"/>
            <a:pathLst>
              <a:path h="4581511" w="6426886">
                <a:moveTo>
                  <a:pt x="0" y="0"/>
                </a:moveTo>
                <a:lnTo>
                  <a:pt x="6426887" y="0"/>
                </a:lnTo>
                <a:lnTo>
                  <a:pt x="6426887" y="4581511"/>
                </a:lnTo>
                <a:lnTo>
                  <a:pt x="0" y="4581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81" r="0" b="-438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96249" y="6973032"/>
            <a:ext cx="5338398" cy="2946191"/>
          </a:xfrm>
          <a:custGeom>
            <a:avLst/>
            <a:gdLst/>
            <a:ahLst/>
            <a:cxnLst/>
            <a:rect r="r" b="b" t="t" l="l"/>
            <a:pathLst>
              <a:path h="2946191" w="5338398">
                <a:moveTo>
                  <a:pt x="0" y="0"/>
                </a:moveTo>
                <a:lnTo>
                  <a:pt x="5338397" y="0"/>
                </a:lnTo>
                <a:lnTo>
                  <a:pt x="5338397" y="2946191"/>
                </a:lnTo>
                <a:lnTo>
                  <a:pt x="0" y="29461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890674" y="6978869"/>
            <a:ext cx="2506652" cy="2940354"/>
          </a:xfrm>
          <a:custGeom>
            <a:avLst/>
            <a:gdLst/>
            <a:ahLst/>
            <a:cxnLst/>
            <a:rect r="r" b="b" t="t" l="l"/>
            <a:pathLst>
              <a:path h="2940354" w="2506652">
                <a:moveTo>
                  <a:pt x="0" y="0"/>
                </a:moveTo>
                <a:lnTo>
                  <a:pt x="2506652" y="0"/>
                </a:lnTo>
                <a:lnTo>
                  <a:pt x="2506652" y="2940354"/>
                </a:lnTo>
                <a:lnTo>
                  <a:pt x="0" y="29403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63166" y="4475041"/>
            <a:ext cx="7672571" cy="85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1"/>
              </a:lnSpc>
            </a:pPr>
            <a:r>
              <a:rPr lang="en-US" sz="5562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Implementaciónes                                    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06938" y="6399163"/>
            <a:ext cx="6770823" cy="374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6689" indent="-398344" lvl="1">
              <a:lnSpc>
                <a:spcPts val="5166"/>
              </a:lnSpc>
              <a:buFont typeface="Arial"/>
              <a:buChar char="•"/>
            </a:pPr>
            <a:r>
              <a:rPr lang="en-US" b="true" sz="369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INTERFAZ</a:t>
            </a:r>
          </a:p>
          <a:p>
            <a:pPr algn="just" marL="796689" indent="-398344" lvl="1">
              <a:lnSpc>
                <a:spcPts val="5166"/>
              </a:lnSpc>
              <a:buFont typeface="Arial"/>
              <a:buChar char="•"/>
            </a:pPr>
            <a:r>
              <a:rPr lang="en-US" b="true" sz="369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IMPLEMENTACIÓN ARAT</a:t>
            </a:r>
          </a:p>
          <a:p>
            <a:pPr algn="just" marL="796689" indent="-398344" lvl="1">
              <a:lnSpc>
                <a:spcPts val="5166"/>
              </a:lnSpc>
              <a:buFont typeface="Arial"/>
              <a:buChar char="•"/>
            </a:pPr>
            <a:r>
              <a:rPr lang="en-US" b="true" sz="369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APK MOVIL</a:t>
            </a:r>
          </a:p>
          <a:p>
            <a:pPr algn="just" marL="796689" indent="-398344" lvl="1">
              <a:lnSpc>
                <a:spcPts val="5166"/>
              </a:lnSpc>
              <a:buFont typeface="Arial"/>
              <a:buChar char="•"/>
            </a:pPr>
            <a:r>
              <a:rPr lang="en-US" b="true" sz="369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SYSTEM TRAY</a:t>
            </a:r>
          </a:p>
          <a:p>
            <a:pPr algn="just">
              <a:lnSpc>
                <a:spcPts val="365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069244" y="5133975"/>
            <a:ext cx="7672571" cy="85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1"/>
              </a:lnSpc>
            </a:pPr>
            <a:r>
              <a:rPr lang="en-US" sz="5562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         a futuro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44" y="4857105"/>
            <a:ext cx="18288000" cy="5434933"/>
            <a:chOff x="0" y="0"/>
            <a:chExt cx="4816593" cy="14314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31423"/>
            </a:xfrm>
            <a:custGeom>
              <a:avLst/>
              <a:gdLst/>
              <a:ahLst/>
              <a:cxnLst/>
              <a:rect r="r" b="b" t="t" l="l"/>
              <a:pathLst>
                <a:path h="14314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31423"/>
                  </a:lnTo>
                  <a:lnTo>
                    <a:pt x="0" y="1431423"/>
                  </a:lnTo>
                  <a:close/>
                </a:path>
              </a:pathLst>
            </a:custGeom>
            <a:solidFill>
              <a:srgbClr val="F7ACA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9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94991" y="0"/>
            <a:ext cx="6016353" cy="5599080"/>
            <a:chOff x="0" y="0"/>
            <a:chExt cx="1584554" cy="14746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4554" cy="1474655"/>
            </a:xfrm>
            <a:custGeom>
              <a:avLst/>
              <a:gdLst/>
              <a:ahLst/>
              <a:cxnLst/>
              <a:rect r="r" b="b" t="t" l="l"/>
              <a:pathLst>
                <a:path h="1474655" w="1584554">
                  <a:moveTo>
                    <a:pt x="0" y="0"/>
                  </a:moveTo>
                  <a:lnTo>
                    <a:pt x="1584554" y="0"/>
                  </a:lnTo>
                  <a:lnTo>
                    <a:pt x="1584554" y="1474655"/>
                  </a:lnTo>
                  <a:lnTo>
                    <a:pt x="0" y="1474655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84554" cy="1512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36023" y="4857105"/>
            <a:ext cx="6384846" cy="5873824"/>
            <a:chOff x="0" y="0"/>
            <a:chExt cx="1681606" cy="15470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81605" cy="1547015"/>
            </a:xfrm>
            <a:custGeom>
              <a:avLst/>
              <a:gdLst/>
              <a:ahLst/>
              <a:cxnLst/>
              <a:rect r="r" b="b" t="t" l="l"/>
              <a:pathLst>
                <a:path h="1547015" w="1681605">
                  <a:moveTo>
                    <a:pt x="0" y="0"/>
                  </a:moveTo>
                  <a:lnTo>
                    <a:pt x="1681605" y="0"/>
                  </a:lnTo>
                  <a:lnTo>
                    <a:pt x="1681605" y="1547015"/>
                  </a:lnTo>
                  <a:lnTo>
                    <a:pt x="0" y="1547015"/>
                  </a:lnTo>
                  <a:close/>
                </a:path>
              </a:pathLst>
            </a:custGeom>
            <a:solidFill>
              <a:srgbClr val="CD4B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81606" cy="1585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02568" y="-477770"/>
            <a:ext cx="6025878" cy="3012939"/>
          </a:xfrm>
          <a:custGeom>
            <a:avLst/>
            <a:gdLst/>
            <a:ahLst/>
            <a:cxnLst/>
            <a:rect r="r" b="b" t="t" l="l"/>
            <a:pathLst>
              <a:path h="3012939" w="6025878">
                <a:moveTo>
                  <a:pt x="0" y="0"/>
                </a:moveTo>
                <a:lnTo>
                  <a:pt x="6025878" y="0"/>
                </a:lnTo>
                <a:lnTo>
                  <a:pt x="6025878" y="3012940"/>
                </a:lnTo>
                <a:lnTo>
                  <a:pt x="0" y="3012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24624"/>
            <a:ext cx="816303" cy="204076"/>
          </a:xfrm>
          <a:custGeom>
            <a:avLst/>
            <a:gdLst/>
            <a:ahLst/>
            <a:cxnLst/>
            <a:rect r="r" b="b" t="t" l="l"/>
            <a:pathLst>
              <a:path h="204076" w="816303">
                <a:moveTo>
                  <a:pt x="0" y="0"/>
                </a:moveTo>
                <a:lnTo>
                  <a:pt x="816303" y="0"/>
                </a:lnTo>
                <a:lnTo>
                  <a:pt x="816303" y="204076"/>
                </a:lnTo>
                <a:lnTo>
                  <a:pt x="0" y="204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82638" y="1754424"/>
            <a:ext cx="6205362" cy="3102681"/>
          </a:xfrm>
          <a:custGeom>
            <a:avLst/>
            <a:gdLst/>
            <a:ahLst/>
            <a:cxnLst/>
            <a:rect r="r" b="b" t="t" l="l"/>
            <a:pathLst>
              <a:path h="3102681" w="6205362">
                <a:moveTo>
                  <a:pt x="0" y="0"/>
                </a:moveTo>
                <a:lnTo>
                  <a:pt x="6205362" y="0"/>
                </a:lnTo>
                <a:lnTo>
                  <a:pt x="6205362" y="3102681"/>
                </a:lnTo>
                <a:lnTo>
                  <a:pt x="0" y="3102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81657" y="5399025"/>
            <a:ext cx="3925444" cy="2140202"/>
          </a:xfrm>
          <a:custGeom>
            <a:avLst/>
            <a:gdLst/>
            <a:ahLst/>
            <a:cxnLst/>
            <a:rect r="r" b="b" t="t" l="l"/>
            <a:pathLst>
              <a:path h="2140202" w="3925444">
                <a:moveTo>
                  <a:pt x="0" y="0"/>
                </a:moveTo>
                <a:lnTo>
                  <a:pt x="3925444" y="0"/>
                </a:lnTo>
                <a:lnTo>
                  <a:pt x="3925444" y="2140202"/>
                </a:lnTo>
                <a:lnTo>
                  <a:pt x="0" y="2140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49791" y="7794017"/>
            <a:ext cx="3957310" cy="1978655"/>
          </a:xfrm>
          <a:custGeom>
            <a:avLst/>
            <a:gdLst/>
            <a:ahLst/>
            <a:cxnLst/>
            <a:rect r="r" b="b" t="t" l="l"/>
            <a:pathLst>
              <a:path h="1978655" w="3957310">
                <a:moveTo>
                  <a:pt x="0" y="0"/>
                </a:moveTo>
                <a:lnTo>
                  <a:pt x="3957310" y="0"/>
                </a:lnTo>
                <a:lnTo>
                  <a:pt x="3957310" y="1978655"/>
                </a:lnTo>
                <a:lnTo>
                  <a:pt x="0" y="19786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5975793" y="2455117"/>
            <a:ext cx="48092" cy="10287000"/>
            <a:chOff x="0" y="0"/>
            <a:chExt cx="12666" cy="27093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66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66">
                  <a:moveTo>
                    <a:pt x="0" y="0"/>
                  </a:moveTo>
                  <a:lnTo>
                    <a:pt x="12666" y="0"/>
                  </a:lnTo>
                  <a:lnTo>
                    <a:pt x="126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635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66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666007" y="782985"/>
            <a:ext cx="2122361" cy="2122361"/>
          </a:xfrm>
          <a:custGeom>
            <a:avLst/>
            <a:gdLst/>
            <a:ahLst/>
            <a:cxnLst/>
            <a:rect r="r" b="b" t="t" l="l"/>
            <a:pathLst>
              <a:path h="2122361" w="2122361">
                <a:moveTo>
                  <a:pt x="0" y="0"/>
                </a:moveTo>
                <a:lnTo>
                  <a:pt x="2122361" y="0"/>
                </a:lnTo>
                <a:lnTo>
                  <a:pt x="2122361" y="2122361"/>
                </a:lnTo>
                <a:lnTo>
                  <a:pt x="0" y="2122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33480" y="3127365"/>
            <a:ext cx="6493707" cy="171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56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Herramientas implementadas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3037" y="5430976"/>
            <a:ext cx="1424354" cy="122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83"/>
              </a:lnSpc>
            </a:pPr>
            <a:r>
              <a:rPr lang="en-US" sz="6702" b="true">
                <a:solidFill>
                  <a:srgbClr val="CD4B4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6775" y="8036953"/>
            <a:ext cx="1572364" cy="121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83"/>
              </a:lnSpc>
            </a:pPr>
            <a:r>
              <a:rPr lang="en-US" sz="6702" b="true">
                <a:solidFill>
                  <a:srgbClr val="CD4B4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35296" y="5658450"/>
            <a:ext cx="8375280" cy="55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1"/>
              </a:lnSpc>
            </a:pPr>
            <a:r>
              <a:rPr lang="en-US" sz="3350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KIVY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07044" y="8437152"/>
            <a:ext cx="7667862" cy="55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1"/>
              </a:lnSpc>
            </a:pPr>
            <a:r>
              <a:rPr lang="en-US" sz="3350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BUILDOZER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48271" y="6243383"/>
            <a:ext cx="5340097" cy="38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4"/>
              </a:lnSpc>
            </a:pPr>
            <a:r>
              <a:rPr lang="en-US" sz="209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Libreria de python para desarrollo movil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20482" y="9006812"/>
            <a:ext cx="8690093" cy="38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4"/>
              </a:lnSpc>
            </a:pPr>
            <a:r>
              <a:rPr lang="en-US" sz="209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Compilador de apks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6775" y="1317115"/>
            <a:ext cx="7661107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0"/>
              </a:lnSpc>
            </a:pPr>
            <a:r>
              <a:rPr lang="en-US" sz="6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Multi-screen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DAG1UwT-Ohw</dc:identifier>
  <dcterms:modified xsi:type="dcterms:W3CDTF">2011-08-01T06:04:30Z</dcterms:modified>
  <cp:revision>1</cp:revision>
  <dc:title>Multi-Desk</dc:title>
</cp:coreProperties>
</file>